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4" autoAdjust="0"/>
  </p:normalViewPr>
  <p:slideViewPr>
    <p:cSldViewPr snapToGrid="0" snapToObjects="1">
      <p:cViewPr varScale="1">
        <p:scale>
          <a:sx n="66" d="100"/>
          <a:sy n="66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008" y="274638"/>
            <a:ext cx="809979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008" y="1600200"/>
            <a:ext cx="8099792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A77BC-7F87-444E-8ECD-0E9815C8546E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27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2105B-376F-45EF-8FD8-570161F1F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A9FDF-1365-4899-8783-2742FA096C2B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E19E-05CF-4AAE-8ECC-9EEEDC77E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466A4-3B2B-41B3-B0E6-C59C8F14ADD4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627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9C4BD-369A-4C33-AD41-F31C89920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4" y="274638"/>
            <a:ext cx="807844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354" y="1600200"/>
            <a:ext cx="388744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B3CBD-D554-4C66-B155-9FE869D65638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627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0D4B4-093D-4B39-894C-9E1FDB8BD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4" y="274638"/>
            <a:ext cx="807844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354" y="1535113"/>
            <a:ext cx="38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354" y="2174875"/>
            <a:ext cx="38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1456" y="1535113"/>
            <a:ext cx="39053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1456" y="2174875"/>
            <a:ext cx="390534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B8D20-2322-4AC0-884A-484B204F8A48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627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627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BED14-EB61-431B-AFE9-91A8024C0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354" y="274638"/>
            <a:ext cx="807844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38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2958A-81BB-421F-BBC9-883534A41769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38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738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46333-CA70-4779-9F75-CD71D5258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8F761-97EF-4253-8CD4-F47483A721CC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8CF81-B43D-4773-877F-974F2019B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6A707-8723-4F45-9891-84515263D935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C0DA6-44C2-49FF-812D-34B3B51DE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C4045-ABC0-46FA-959F-26E3E7BACF96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5F9EA-F2A5-488D-ADA9-D0EC148D4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D05EE-7272-4FBA-A94F-055F329DFE7E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BCAEC-B2A6-464D-809F-ACB70B3E8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231262-D5EC-4B6D-B7A3-E27A0312C87C}" type="datetimeFigureOut">
              <a:rPr lang="en-US"/>
              <a:pPr>
                <a:defRPr/>
              </a:pPr>
              <a:t>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AC6297-3FB5-4B9F-ADC2-47536193C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" descr="Corporate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logga_ny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9526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59" r:id="rId6"/>
    <p:sldLayoutId id="2147483658" r:id="rId7"/>
    <p:sldLayoutId id="2147483657" r:id="rId8"/>
    <p:sldLayoutId id="2147483656" r:id="rId9"/>
    <p:sldLayoutId id="2147483655" r:id="rId10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Lawson streamlined the UAB Hospital supply chain</a:t>
            </a:r>
          </a:p>
          <a:p>
            <a:r>
              <a:rPr lang="en-US" smtClean="0"/>
              <a:t>Integrated Lawson with UAB Oracle system</a:t>
            </a:r>
          </a:p>
          <a:p>
            <a:r>
              <a:rPr lang="en-US" smtClean="0"/>
              <a:t>Requires less space and capital</a:t>
            </a:r>
          </a:p>
          <a:p>
            <a:r>
              <a:rPr lang="en-US" smtClean="0"/>
              <a:t>“Just In Time” philosophy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Possible Improvements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More “user friendly” technology</a:t>
            </a:r>
          </a:p>
          <a:p>
            <a:r>
              <a:rPr lang="en-US" smtClean="0"/>
              <a:t>RFID system</a:t>
            </a:r>
          </a:p>
          <a:p>
            <a:r>
              <a:rPr lang="en-US" smtClean="0"/>
              <a:t>Bundling of certain materials (i.e. gauze, bandages, latex gloves)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Questions???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41</Words>
  <Application>Microsoft Macintosh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Calibri</vt:lpstr>
      <vt:lpstr>Arial</vt:lpstr>
      <vt:lpstr>Office Theme</vt:lpstr>
      <vt:lpstr>Office Theme</vt:lpstr>
      <vt:lpstr>Office Theme</vt:lpstr>
      <vt:lpstr>Office Theme</vt:lpstr>
      <vt:lpstr>Office Theme</vt:lpstr>
      <vt:lpstr>Office Theme</vt:lpstr>
      <vt:lpstr>Summary</vt:lpstr>
      <vt:lpstr>Possible Improvements</vt:lpstr>
      <vt:lpstr>Questions???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Lee Farabaugh</dc:creator>
  <cp:lastModifiedBy>ELott</cp:lastModifiedBy>
  <cp:revision>6</cp:revision>
  <dcterms:created xsi:type="dcterms:W3CDTF">2010-02-12T19:26:47Z</dcterms:created>
  <dcterms:modified xsi:type="dcterms:W3CDTF">2010-02-14T13:59:48Z</dcterms:modified>
</cp:coreProperties>
</file>